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4"/>
  </p:sldMasterIdLst>
  <p:notesMasterIdLst>
    <p:notesMasterId r:id="rId17"/>
  </p:notesMasterIdLst>
  <p:sldIdLst>
    <p:sldId id="256" r:id="rId5"/>
    <p:sldId id="257" r:id="rId6"/>
    <p:sldId id="258" r:id="rId7"/>
    <p:sldId id="263" r:id="rId8"/>
    <p:sldId id="264" r:id="rId9"/>
    <p:sldId id="265" r:id="rId10"/>
    <p:sldId id="266" r:id="rId11"/>
    <p:sldId id="269" r:id="rId12"/>
    <p:sldId id="272" r:id="rId13"/>
    <p:sldId id="273" r:id="rId14"/>
    <p:sldId id="270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E057F-DFE3-71FA-A540-C9352402D04D}" v="678" dt="2025-08-15T14:45:2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Pratte" userId="S::lpratte@asurite.asu.edu::75a7a77a-ba78-41e6-ac80-07fe5e412648" providerId="AD" clId="Web-{C03E057F-DFE3-71FA-A540-C9352402D04D}"/>
    <pc:docChg chg="addSld delSld modSld">
      <pc:chgData name="Lynn Pratte" userId="S::lpratte@asurite.asu.edu::75a7a77a-ba78-41e6-ac80-07fe5e412648" providerId="AD" clId="Web-{C03E057F-DFE3-71FA-A540-C9352402D04D}" dt="2025-08-15T14:45:25.133" v="678" actId="20577"/>
      <pc:docMkLst>
        <pc:docMk/>
      </pc:docMkLst>
      <pc:sldChg chg="modSp modNotes">
        <pc:chgData name="Lynn Pratte" userId="S::lpratte@asurite.asu.edu::75a7a77a-ba78-41e6-ac80-07fe5e412648" providerId="AD" clId="Web-{C03E057F-DFE3-71FA-A540-C9352402D04D}" dt="2025-08-15T14:44:56.866" v="665"/>
        <pc:sldMkLst>
          <pc:docMk/>
          <pc:sldMk cId="0" sldId="256"/>
        </pc:sldMkLst>
        <pc:spChg chg="mod">
          <ac:chgData name="Lynn Pratte" userId="S::lpratte@asurite.asu.edu::75a7a77a-ba78-41e6-ac80-07fe5e412648" providerId="AD" clId="Web-{C03E057F-DFE3-71FA-A540-C9352402D04D}" dt="2025-08-15T13:58:18.219" v="1" actId="20577"/>
          <ac:spMkLst>
            <pc:docMk/>
            <pc:sldMk cId="0" sldId="256"/>
            <ac:spMk id="157" creationId="{00000000-0000-0000-0000-000000000000}"/>
          </ac:spMkLst>
        </pc:spChg>
        <pc:spChg chg="mod">
          <ac:chgData name="Lynn Pratte" userId="S::lpratte@asurite.asu.edu::75a7a77a-ba78-41e6-ac80-07fe5e412648" providerId="AD" clId="Web-{C03E057F-DFE3-71FA-A540-C9352402D04D}" dt="2025-08-15T14:03:58.699" v="596" actId="20577"/>
          <ac:spMkLst>
            <pc:docMk/>
            <pc:sldMk cId="0" sldId="256"/>
            <ac:spMk id="158" creationId="{00000000-0000-0000-0000-000000000000}"/>
          </ac:spMkLst>
        </pc:spChg>
      </pc:sldChg>
      <pc:sldChg chg="modSp modNotes">
        <pc:chgData name="Lynn Pratte" userId="S::lpratte@asurite.asu.edu::75a7a77a-ba78-41e6-ac80-07fe5e412648" providerId="AD" clId="Web-{C03E057F-DFE3-71FA-A540-C9352402D04D}" dt="2025-08-15T14:44:58.820" v="666"/>
        <pc:sldMkLst>
          <pc:docMk/>
          <pc:sldMk cId="0" sldId="257"/>
        </pc:sldMkLst>
        <pc:spChg chg="mod">
          <ac:chgData name="Lynn Pratte" userId="S::lpratte@asurite.asu.edu::75a7a77a-ba78-41e6-ac80-07fe5e412648" providerId="AD" clId="Web-{C03E057F-DFE3-71FA-A540-C9352402D04D}" dt="2025-08-15T13:58:29.516" v="4" actId="20577"/>
          <ac:spMkLst>
            <pc:docMk/>
            <pc:sldMk cId="0" sldId="257"/>
            <ac:spMk id="163" creationId="{00000000-0000-0000-0000-000000000000}"/>
          </ac:spMkLst>
        </pc:spChg>
        <pc:spChg chg="mod">
          <ac:chgData name="Lynn Pratte" userId="S::lpratte@asurite.asu.edu::75a7a77a-ba78-41e6-ac80-07fe5e412648" providerId="AD" clId="Web-{C03E057F-DFE3-71FA-A540-C9352402D04D}" dt="2025-08-15T13:59:32.815" v="159" actId="20577"/>
          <ac:spMkLst>
            <pc:docMk/>
            <pc:sldMk cId="0" sldId="257"/>
            <ac:spMk id="164" creationId="{00000000-0000-0000-0000-000000000000}"/>
          </ac:spMkLst>
        </pc:spChg>
      </pc:sldChg>
      <pc:sldChg chg="modSp modNotes">
        <pc:chgData name="Lynn Pratte" userId="S::lpratte@asurite.asu.edu::75a7a77a-ba78-41e6-ac80-07fe5e412648" providerId="AD" clId="Web-{C03E057F-DFE3-71FA-A540-C9352402D04D}" dt="2025-08-15T14:45:00.601" v="667"/>
        <pc:sldMkLst>
          <pc:docMk/>
          <pc:sldMk cId="0" sldId="258"/>
        </pc:sldMkLst>
        <pc:spChg chg="mod">
          <ac:chgData name="Lynn Pratte" userId="S::lpratte@asurite.asu.edu::75a7a77a-ba78-41e6-ac80-07fe5e412648" providerId="AD" clId="Web-{C03E057F-DFE3-71FA-A540-C9352402D04D}" dt="2025-08-15T14:00:40.380" v="366" actId="20577"/>
          <ac:spMkLst>
            <pc:docMk/>
            <pc:sldMk cId="0" sldId="258"/>
            <ac:spMk id="170" creationId="{00000000-0000-0000-0000-000000000000}"/>
          </ac:spMkLst>
        </pc:spChg>
      </pc:sldChg>
      <pc:sldChg chg="del">
        <pc:chgData name="Lynn Pratte" userId="S::lpratte@asurite.asu.edu::75a7a77a-ba78-41e6-ac80-07fe5e412648" providerId="AD" clId="Web-{C03E057F-DFE3-71FA-A540-C9352402D04D}" dt="2025-08-15T14:00:52.177" v="370"/>
        <pc:sldMkLst>
          <pc:docMk/>
          <pc:sldMk cId="0" sldId="259"/>
        </pc:sldMkLst>
      </pc:sldChg>
      <pc:sldChg chg="del">
        <pc:chgData name="Lynn Pratte" userId="S::lpratte@asurite.asu.edu::75a7a77a-ba78-41e6-ac80-07fe5e412648" providerId="AD" clId="Web-{C03E057F-DFE3-71FA-A540-C9352402D04D}" dt="2025-08-15T14:00:45.208" v="367"/>
        <pc:sldMkLst>
          <pc:docMk/>
          <pc:sldMk cId="0" sldId="260"/>
        </pc:sldMkLst>
      </pc:sldChg>
      <pc:sldChg chg="del">
        <pc:chgData name="Lynn Pratte" userId="S::lpratte@asurite.asu.edu::75a7a77a-ba78-41e6-ac80-07fe5e412648" providerId="AD" clId="Web-{C03E057F-DFE3-71FA-A540-C9352402D04D}" dt="2025-08-15T14:00:47.489" v="368"/>
        <pc:sldMkLst>
          <pc:docMk/>
          <pc:sldMk cId="0" sldId="261"/>
        </pc:sldMkLst>
      </pc:sldChg>
      <pc:sldChg chg="del">
        <pc:chgData name="Lynn Pratte" userId="S::lpratte@asurite.asu.edu::75a7a77a-ba78-41e6-ac80-07fe5e412648" providerId="AD" clId="Web-{C03E057F-DFE3-71FA-A540-C9352402D04D}" dt="2025-08-15T14:00:49.052" v="369"/>
        <pc:sldMkLst>
          <pc:docMk/>
          <pc:sldMk cId="0" sldId="262"/>
        </pc:sldMkLst>
      </pc:sldChg>
      <pc:sldChg chg="modSp modNotes">
        <pc:chgData name="Lynn Pratte" userId="S::lpratte@asurite.asu.edu::75a7a77a-ba78-41e6-ac80-07fe5e412648" providerId="AD" clId="Web-{C03E057F-DFE3-71FA-A540-C9352402D04D}" dt="2025-08-15T14:45:02.179" v="668"/>
        <pc:sldMkLst>
          <pc:docMk/>
          <pc:sldMk cId="0" sldId="263"/>
        </pc:sldMkLst>
        <pc:spChg chg="mod">
          <ac:chgData name="Lynn Pratte" userId="S::lpratte@asurite.asu.edu::75a7a77a-ba78-41e6-ac80-07fe5e412648" providerId="AD" clId="Web-{C03E057F-DFE3-71FA-A540-C9352402D04D}" dt="2025-08-15T14:01:04.537" v="381" actId="20577"/>
          <ac:spMkLst>
            <pc:docMk/>
            <pc:sldMk cId="0" sldId="263"/>
            <ac:spMk id="200" creationId="{00000000-0000-0000-0000-000000000000}"/>
          </ac:spMkLst>
        </pc:spChg>
        <pc:spChg chg="mod">
          <ac:chgData name="Lynn Pratte" userId="S::lpratte@asurite.asu.edu::75a7a77a-ba78-41e6-ac80-07fe5e412648" providerId="AD" clId="Web-{C03E057F-DFE3-71FA-A540-C9352402D04D}" dt="2025-08-15T14:01:07.974" v="383" actId="20577"/>
          <ac:spMkLst>
            <pc:docMk/>
            <pc:sldMk cId="0" sldId="263"/>
            <ac:spMk id="201" creationId="{00000000-0000-0000-0000-000000000000}"/>
          </ac:spMkLst>
        </pc:spChg>
      </pc:sldChg>
      <pc:sldChg chg="modSp modNotes">
        <pc:chgData name="Lynn Pratte" userId="S::lpratte@asurite.asu.edu::75a7a77a-ba78-41e6-ac80-07fe5e412648" providerId="AD" clId="Web-{C03E057F-DFE3-71FA-A540-C9352402D04D}" dt="2025-08-15T14:45:03.679" v="669"/>
        <pc:sldMkLst>
          <pc:docMk/>
          <pc:sldMk cId="0" sldId="264"/>
        </pc:sldMkLst>
        <pc:spChg chg="mod">
          <ac:chgData name="Lynn Pratte" userId="S::lpratte@asurite.asu.edu::75a7a77a-ba78-41e6-ac80-07fe5e412648" providerId="AD" clId="Web-{C03E057F-DFE3-71FA-A540-C9352402D04D}" dt="2025-08-15T14:01:14.709" v="386" actId="20577"/>
          <ac:spMkLst>
            <pc:docMk/>
            <pc:sldMk cId="0" sldId="264"/>
            <ac:spMk id="207" creationId="{00000000-0000-0000-0000-000000000000}"/>
          </ac:spMkLst>
        </pc:spChg>
      </pc:sldChg>
      <pc:sldChg chg="modNotes">
        <pc:chgData name="Lynn Pratte" userId="S::lpratte@asurite.asu.edu::75a7a77a-ba78-41e6-ac80-07fe5e412648" providerId="AD" clId="Web-{C03E057F-DFE3-71FA-A540-C9352402D04D}" dt="2025-08-15T14:45:05.835" v="670"/>
        <pc:sldMkLst>
          <pc:docMk/>
          <pc:sldMk cId="0" sldId="265"/>
        </pc:sldMkLst>
      </pc:sldChg>
      <pc:sldChg chg="modSp modNotes">
        <pc:chgData name="Lynn Pratte" userId="S::lpratte@asurite.asu.edu::75a7a77a-ba78-41e6-ac80-07fe5e412648" providerId="AD" clId="Web-{C03E057F-DFE3-71FA-A540-C9352402D04D}" dt="2025-08-15T14:45:07.570" v="671"/>
        <pc:sldMkLst>
          <pc:docMk/>
          <pc:sldMk cId="0" sldId="266"/>
        </pc:sldMkLst>
        <pc:spChg chg="mod">
          <ac:chgData name="Lynn Pratte" userId="S::lpratte@asurite.asu.edu::75a7a77a-ba78-41e6-ac80-07fe5e412648" providerId="AD" clId="Web-{C03E057F-DFE3-71FA-A540-C9352402D04D}" dt="2025-08-15T14:01:47.148" v="423" actId="20577"/>
          <ac:spMkLst>
            <pc:docMk/>
            <pc:sldMk cId="0" sldId="266"/>
            <ac:spMk id="219" creationId="{00000000-0000-0000-0000-000000000000}"/>
          </ac:spMkLst>
        </pc:spChg>
      </pc:sldChg>
      <pc:sldChg chg="del">
        <pc:chgData name="Lynn Pratte" userId="S::lpratte@asurite.asu.edu::75a7a77a-ba78-41e6-ac80-07fe5e412648" providerId="AD" clId="Web-{C03E057F-DFE3-71FA-A540-C9352402D04D}" dt="2025-08-15T14:01:53.304" v="425"/>
        <pc:sldMkLst>
          <pc:docMk/>
          <pc:sldMk cId="0" sldId="267"/>
        </pc:sldMkLst>
      </pc:sldChg>
      <pc:sldChg chg="del">
        <pc:chgData name="Lynn Pratte" userId="S::lpratte@asurite.asu.edu::75a7a77a-ba78-41e6-ac80-07fe5e412648" providerId="AD" clId="Web-{C03E057F-DFE3-71FA-A540-C9352402D04D}" dt="2025-08-15T14:01:50.945" v="424"/>
        <pc:sldMkLst>
          <pc:docMk/>
          <pc:sldMk cId="0" sldId="268"/>
        </pc:sldMkLst>
      </pc:sldChg>
      <pc:sldChg chg="addSp delSp modSp modNotes">
        <pc:chgData name="Lynn Pratte" userId="S::lpratte@asurite.asu.edu::75a7a77a-ba78-41e6-ac80-07fe5e412648" providerId="AD" clId="Web-{C03E057F-DFE3-71FA-A540-C9352402D04D}" dt="2025-08-15T14:45:09.742" v="672"/>
        <pc:sldMkLst>
          <pc:docMk/>
          <pc:sldMk cId="0" sldId="269"/>
        </pc:sldMkLst>
        <pc:spChg chg="add del mod">
          <ac:chgData name="Lynn Pratte" userId="S::lpratte@asurite.asu.edu::75a7a77a-ba78-41e6-ac80-07fe5e412648" providerId="AD" clId="Web-{C03E057F-DFE3-71FA-A540-C9352402D04D}" dt="2025-08-15T14:02:38.133" v="434"/>
          <ac:spMkLst>
            <pc:docMk/>
            <pc:sldMk cId="0" sldId="269"/>
            <ac:spMk id="2" creationId="{1EEB332D-6D19-2AC7-9A78-853028914DA8}"/>
          </ac:spMkLst>
        </pc:spChg>
      </pc:sldChg>
      <pc:sldChg chg="modSp modNotes">
        <pc:chgData name="Lynn Pratte" userId="S::lpratte@asurite.asu.edu::75a7a77a-ba78-41e6-ac80-07fe5e412648" providerId="AD" clId="Web-{C03E057F-DFE3-71FA-A540-C9352402D04D}" dt="2025-08-15T14:45:15.461" v="675"/>
        <pc:sldMkLst>
          <pc:docMk/>
          <pc:sldMk cId="0" sldId="270"/>
        </pc:sldMkLst>
        <pc:spChg chg="mod">
          <ac:chgData name="Lynn Pratte" userId="S::lpratte@asurite.asu.edu::75a7a77a-ba78-41e6-ac80-07fe5e412648" providerId="AD" clId="Web-{C03E057F-DFE3-71FA-A540-C9352402D04D}" dt="2025-08-15T14:02:29.977" v="431" actId="20577"/>
          <ac:spMkLst>
            <pc:docMk/>
            <pc:sldMk cId="0" sldId="270"/>
            <ac:spMk id="245" creationId="{00000000-0000-0000-0000-000000000000}"/>
          </ac:spMkLst>
        </pc:spChg>
      </pc:sldChg>
      <pc:sldChg chg="modSp modNotes">
        <pc:chgData name="Lynn Pratte" userId="S::lpratte@asurite.asu.edu::75a7a77a-ba78-41e6-ac80-07fe5e412648" providerId="AD" clId="Web-{C03E057F-DFE3-71FA-A540-C9352402D04D}" dt="2025-08-15T14:45:25.133" v="678" actId="20577"/>
        <pc:sldMkLst>
          <pc:docMk/>
          <pc:sldMk cId="0" sldId="271"/>
        </pc:sldMkLst>
        <pc:spChg chg="mod">
          <ac:chgData name="Lynn Pratte" userId="S::lpratte@asurite.asu.edu::75a7a77a-ba78-41e6-ac80-07fe5e412648" providerId="AD" clId="Web-{C03E057F-DFE3-71FA-A540-C9352402D04D}" dt="2025-08-15T14:45:25.133" v="678" actId="20577"/>
          <ac:spMkLst>
            <pc:docMk/>
            <pc:sldMk cId="0" sldId="271"/>
            <ac:spMk id="251" creationId="{00000000-0000-0000-0000-000000000000}"/>
          </ac:spMkLst>
        </pc:spChg>
        <pc:spChg chg="mod">
          <ac:chgData name="Lynn Pratte" userId="S::lpratte@asurite.asu.edu::75a7a77a-ba78-41e6-ac80-07fe5e412648" providerId="AD" clId="Web-{C03E057F-DFE3-71FA-A540-C9352402D04D}" dt="2025-08-15T14:44:00.599" v="664" actId="20577"/>
          <ac:spMkLst>
            <pc:docMk/>
            <pc:sldMk cId="0" sldId="271"/>
            <ac:spMk id="252" creationId="{00000000-0000-0000-0000-000000000000}"/>
          </ac:spMkLst>
        </pc:spChg>
      </pc:sldChg>
      <pc:sldChg chg="modSp add replId modNotes">
        <pc:chgData name="Lynn Pratte" userId="S::lpratte@asurite.asu.edu::75a7a77a-ba78-41e6-ac80-07fe5e412648" providerId="AD" clId="Web-{C03E057F-DFE3-71FA-A540-C9352402D04D}" dt="2025-08-15T14:45:12.086" v="673"/>
        <pc:sldMkLst>
          <pc:docMk/>
          <pc:sldMk cId="2062409400" sldId="272"/>
        </pc:sldMkLst>
        <pc:spChg chg="mod">
          <ac:chgData name="Lynn Pratte" userId="S::lpratte@asurite.asu.edu::75a7a77a-ba78-41e6-ac80-07fe5e412648" providerId="AD" clId="Web-{C03E057F-DFE3-71FA-A540-C9352402D04D}" dt="2025-08-15T14:02:47.165" v="441" actId="20577"/>
          <ac:spMkLst>
            <pc:docMk/>
            <pc:sldMk cId="2062409400" sldId="272"/>
            <ac:spMk id="238" creationId="{3C99AB26-37CD-3F39-F755-043F8108816F}"/>
          </ac:spMkLst>
        </pc:spChg>
        <pc:spChg chg="mod">
          <ac:chgData name="Lynn Pratte" userId="S::lpratte@asurite.asu.edu::75a7a77a-ba78-41e6-ac80-07fe5e412648" providerId="AD" clId="Web-{C03E057F-DFE3-71FA-A540-C9352402D04D}" dt="2025-08-15T14:03:41.339" v="589" actId="20577"/>
          <ac:spMkLst>
            <pc:docMk/>
            <pc:sldMk cId="2062409400" sldId="272"/>
            <ac:spMk id="239" creationId="{CDC164DD-A81A-3BBD-1840-22F216675178}"/>
          </ac:spMkLst>
        </pc:spChg>
      </pc:sldChg>
      <pc:sldChg chg="addSp delSp modSp add replId modNotes">
        <pc:chgData name="Lynn Pratte" userId="S::lpratte@asurite.asu.edu::75a7a77a-ba78-41e6-ac80-07fe5e412648" providerId="AD" clId="Web-{C03E057F-DFE3-71FA-A540-C9352402D04D}" dt="2025-08-15T14:45:13.773" v="674"/>
        <pc:sldMkLst>
          <pc:docMk/>
          <pc:sldMk cId="22346072" sldId="273"/>
        </pc:sldMkLst>
        <pc:spChg chg="mod">
          <ac:chgData name="Lynn Pratte" userId="S::lpratte@asurite.asu.edu::75a7a77a-ba78-41e6-ac80-07fe5e412648" providerId="AD" clId="Web-{C03E057F-DFE3-71FA-A540-C9352402D04D}" dt="2025-08-15T14:04:12.871" v="604" actId="20577"/>
          <ac:spMkLst>
            <pc:docMk/>
            <pc:sldMk cId="22346072" sldId="273"/>
            <ac:spMk id="238" creationId="{42B5FAD0-CB58-1D1D-4B5F-A509477DBC70}"/>
          </ac:spMkLst>
        </pc:spChg>
        <pc:spChg chg="del mod">
          <ac:chgData name="Lynn Pratte" userId="S::lpratte@asurite.asu.edu::75a7a77a-ba78-41e6-ac80-07fe5e412648" providerId="AD" clId="Web-{C03E057F-DFE3-71FA-A540-C9352402D04D}" dt="2025-08-15T14:04:16.887" v="606"/>
          <ac:spMkLst>
            <pc:docMk/>
            <pc:sldMk cId="22346072" sldId="273"/>
            <ac:spMk id="239" creationId="{1CBD1440-F9DB-13D3-9652-ABDA21DE74EC}"/>
          </ac:spMkLst>
        </pc:spChg>
        <pc:picChg chg="add del mod">
          <ac:chgData name="Lynn Pratte" userId="S::lpratte@asurite.asu.edu::75a7a77a-ba78-41e6-ac80-07fe5e412648" providerId="AD" clId="Web-{C03E057F-DFE3-71FA-A540-C9352402D04D}" dt="2025-08-15T14:40:13.656" v="608"/>
          <ac:picMkLst>
            <pc:docMk/>
            <pc:sldMk cId="22346072" sldId="273"/>
            <ac:picMk id="2" creationId="{C3A5A0ED-768D-55F0-4303-5C998370DC59}"/>
          </ac:picMkLst>
        </pc:picChg>
        <pc:picChg chg="add mod">
          <ac:chgData name="Lynn Pratte" userId="S::lpratte@asurite.asu.edu::75a7a77a-ba78-41e6-ac80-07fe5e412648" providerId="AD" clId="Web-{C03E057F-DFE3-71FA-A540-C9352402D04D}" dt="2025-08-15T14:41:33.127" v="611" actId="1076"/>
          <ac:picMkLst>
            <pc:docMk/>
            <pc:sldMk cId="22346072" sldId="273"/>
            <ac:picMk id="3" creationId="{67198BD0-87E3-80B3-796E-AAB996B4A5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bb3783a93_9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7bb3783a93_9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77328995-44C9-ABE4-52DC-F7E5245E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d18efbc3f_0_36:notes">
            <a:extLst>
              <a:ext uri="{FF2B5EF4-FFF2-40B4-BE49-F238E27FC236}">
                <a16:creationId xmlns:a16="http://schemas.microsoft.com/office/drawing/2014/main" id="{66E91677-9E66-BDDE-B578-A16373A68B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fd18efbc3f_0_36:notes">
            <a:extLst>
              <a:ext uri="{FF2B5EF4-FFF2-40B4-BE49-F238E27FC236}">
                <a16:creationId xmlns:a16="http://schemas.microsoft.com/office/drawing/2014/main" id="{5B3E61A2-7519-5D8E-4468-87205CD0F3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8732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d18efbc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fd18efbc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bb3783a93_9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7bb3783a93_9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bb3783a93_9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7bb3783a93_9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d18efb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fd18efb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bb3783a93_9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7bb3783a93_9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d18efb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fd18efb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d18efbc3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fd18efbc3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84adbb8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f84adbb8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d18efbc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fd18efbc3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188B75D9-3181-7B75-17F7-577D3F35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d18efbc3f_0_36:notes">
            <a:extLst>
              <a:ext uri="{FF2B5EF4-FFF2-40B4-BE49-F238E27FC236}">
                <a16:creationId xmlns:a16="http://schemas.microsoft.com/office/drawing/2014/main" id="{B92D8DF5-EC7D-D6F4-5269-0831D44F8A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fd18efbc3f_0_36:notes">
            <a:extLst>
              <a:ext uri="{FF2B5EF4-FFF2-40B4-BE49-F238E27FC236}">
                <a16:creationId xmlns:a16="http://schemas.microsoft.com/office/drawing/2014/main" id="{8B9442D0-C150-5221-3933-162C4DDF3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791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20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541375" y="4198900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 Left heading">
  <p:cSld name="CUSTOM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6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 Left headline with text and subheading">
  <p:cSld name="1_19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311700" y="1641513"/>
            <a:ext cx="33789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gold horizontal block">
  <p:cSld name="CUSTOM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1">
  <p:cSld name="TITLE_ONL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and black heading">
  <p:cSld name="CUSTOM_2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 and gold heading">
  <p:cSld name="CUSTOM_2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 1 black background">
  <p:cSld name="1_19 Headline with text 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>
            <a:spLocks noGrp="1"/>
          </p:cNvSpPr>
          <p:nvPr>
            <p:ph type="body" idx="1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wo Column Format Gold Right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6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">
  <p:cSld name="Gold chapter break or bold statement gold_1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30" name="Google Shape;13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1051" y="4192300"/>
            <a:ext cx="1406350" cy="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3 column">
  <p:cSld name="1_Title 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and intro logo top left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21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068" y="187047"/>
            <a:ext cx="3844969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hapter Break White with small gold bar">
  <p:cSld name="CUSTOM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9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2 Column Format Black Right">
  <p:cSld name="Section title and description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0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Intro White logo left bottom">
  <p:cSld name="Cover Intro Option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6" name="Google Shape;14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375" y="3799424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 with subheading">
  <p:cSld name="Gold chapter break or bold statement gold_2"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 with subheading">
  <p:cSld name="Gold chapter break or bold statement gold_2_1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Blank">
  <p:cSld name="CUSTOM_7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Slide Gold Sun">
  <p:cSld name="CUSTOM_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3"/>
          <p:cNvPicPr preferRelativeResize="0"/>
          <p:nvPr/>
        </p:nvPicPr>
        <p:blipFill rotWithShape="1">
          <a:blip r:embed="rId2">
            <a:alphaModFix/>
          </a:blip>
          <a:srcRect b="29308"/>
          <a:stretch/>
        </p:blipFill>
        <p:spPr>
          <a:xfrm>
            <a:off x="0" y="2202"/>
            <a:ext cx="9144001" cy="363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3" descr="ASU_Horiz_RGB_Digital_MaroonGo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 txBox="1">
            <a:spLocks noGrp="1"/>
          </p:cNvSpPr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4373450" y="3986129"/>
            <a:ext cx="44589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slide with photo placeholder">
  <p:cSld name="CUSTOM_8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-5375" y="-24150"/>
            <a:ext cx="9144000" cy="3659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Place a photo over this space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4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8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>
            <a:spLocks noGrp="1"/>
          </p:cNvSpPr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4373450" y="3986129"/>
            <a:ext cx="44589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Agenda White with 2 columns">
  <p:cSld name="CUSTOM_3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highlight>
                  <a:schemeClr val="accent1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25"/>
          <p:cNvCxnSpPr/>
          <p:nvPr/>
        </p:nvCxnSpPr>
        <p:spPr>
          <a:xfrm>
            <a:off x="3891200" y="1884300"/>
            <a:ext cx="0" cy="138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Chapter break agenda black with bracket">
  <p:cSld name="Custom Layout 1 1_1">
    <p:bg>
      <p:bgPr>
        <a:solidFill>
          <a:srgbClr val="0000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3664990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0"/>
              <a:buFont typeface="Arial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>
            <a:spLocks noGrp="1"/>
          </p:cNvSpPr>
          <p:nvPr>
            <p:ph type="subTitle" idx="1"/>
          </p:nvPr>
        </p:nvSpPr>
        <p:spPr>
          <a:xfrm>
            <a:off x="4898000" y="508875"/>
            <a:ext cx="37371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Speaker Intro Black (small photo)">
  <p:cSld name="CUSTOM_6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3733800" y="1283225"/>
            <a:ext cx="518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/>
          <p:nvPr/>
        </p:nvSpPr>
        <p:spPr>
          <a:xfrm>
            <a:off x="1200150" y="1123950"/>
            <a:ext cx="1657200" cy="167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>
            <a:spLocks noGrp="1"/>
          </p:cNvSpPr>
          <p:nvPr>
            <p:ph type="subTitle" idx="1"/>
          </p:nvPr>
        </p:nvSpPr>
        <p:spPr>
          <a:xfrm>
            <a:off x="3733800" y="1047750"/>
            <a:ext cx="48387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accent1"/>
                </a:highlight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2"/>
          </p:nvPr>
        </p:nvSpPr>
        <p:spPr>
          <a:xfrm>
            <a:off x="3733800" y="2990850"/>
            <a:ext cx="48387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ext with small vertical photo to the right">
  <p:cSld name="CUSTOM_5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/>
          <p:nvPr/>
        </p:nvSpPr>
        <p:spPr>
          <a:xfrm>
            <a:off x="5387925" y="-12950"/>
            <a:ext cx="3756000" cy="515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 photo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1"/>
          </p:nvPr>
        </p:nvSpPr>
        <p:spPr>
          <a:xfrm>
            <a:off x="311700" y="1475625"/>
            <a:ext cx="4622400" cy="2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6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3116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/>
          <p:nvPr/>
        </p:nvSpPr>
        <p:spPr>
          <a:xfrm>
            <a:off x="7655400" y="4878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</a:t>
            </a:r>
            <a:r>
              <a:rPr lang="en" sz="400">
                <a:solidFill>
                  <a:srgbClr val="B7B7B7"/>
                </a:solidFill>
              </a:rPr>
              <a:t>20 </a:t>
            </a:r>
            <a:r>
              <a:rPr lang="en" sz="4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Arizona Board of Regents.</a:t>
            </a:r>
            <a:endParaRPr sz="4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arizonastateu.sharepoint.com/:v:/r/sites/O365FSEECEEAdvising/Grad/Shared%20Documents/4+1/Presentations%20and%20Flyers/ECEE%20AMP%20Application%20walk%20through.mp4?csf=1&amp;web=1&amp;e=1PRfOq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ee.engineering.asu.edu/course-prerequisites-and-topic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ECEEGrad@asu.edu" TargetMode="External"/><Relationship Id="rId5" Type="http://schemas.openxmlformats.org/officeDocument/2006/relationships/hyperlink" Target="https://ecee.engineering.asu.edu/degrees/accelerated/" TargetMode="External"/><Relationship Id="rId4" Type="http://schemas.openxmlformats.org/officeDocument/2006/relationships/hyperlink" Target="https://ecee.engineering.asu.edu/three-year-course-pla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ECEE AMP Options</a:t>
            </a:r>
            <a:endParaRPr dirty="0"/>
          </a:p>
        </p:txBody>
      </p:sp>
      <p:sp>
        <p:nvSpPr>
          <p:cNvPr id="158" name="Google Shape;158;p44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Formerly called 4+1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E95C53F2-75FD-35CC-B0B6-F9EDDCB2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>
            <a:extLst>
              <a:ext uri="{FF2B5EF4-FFF2-40B4-BE49-F238E27FC236}">
                <a16:creationId xmlns:a16="http://schemas.microsoft.com/office/drawing/2014/main" id="{42B5FAD0-CB58-1D1D-4B5F-A509477DB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Sample application walk through</a:t>
            </a:r>
            <a:endParaRPr lang="en-US" dirty="0"/>
          </a:p>
        </p:txBody>
      </p:sp>
      <p:pic>
        <p:nvPicPr>
          <p:cNvPr id="3" name="Online Media 2" title="ECEE AMP Application walk through.mp4">
            <a:hlinkClick r:id="" action="ppaction://media"/>
            <a:extLst>
              <a:ext uri="{FF2B5EF4-FFF2-40B4-BE49-F238E27FC236}">
                <a16:creationId xmlns:a16="http://schemas.microsoft.com/office/drawing/2014/main" id="{67198BD0-87E3-80B3-796E-AAB996B4A5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658" y="1019636"/>
            <a:ext cx="73152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Frequently asked questions</a:t>
            </a:r>
            <a:endParaRPr/>
          </a:p>
        </p:txBody>
      </p:sp>
      <p:sp>
        <p:nvSpPr>
          <p:cNvPr id="245" name="Google Shape;245;p58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422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dirty="0"/>
              <a:t>What if my plans change and I want to withdraw?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No worries! We are here to help you no matter what. There is no penalty for withdrawing from this program.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1600" dirty="0"/>
              <a:t>I need to list 10 classes for my MSE/MS program, but I don’t know what I will take or what will be offered.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 dirty="0"/>
              <a:t>That happens all the time. Just list classes that meet the degree requirements.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What if I want to change my area of specialization or classes?</a:t>
            </a:r>
            <a:endParaRPr sz="1600"/>
          </a:p>
          <a:p>
            <a:pPr indent="-330200">
              <a:spcBef>
                <a:spcPts val="1600"/>
              </a:spcBef>
              <a:buSzPts val="1600"/>
              <a:buChar char="-"/>
            </a:pPr>
            <a:r>
              <a:rPr lang="en" sz="1600" dirty="0"/>
              <a:t>You can do that! Just let the AMP coordinator know.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0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Important resources</a:t>
            </a: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74249" y="1190328"/>
            <a:ext cx="377445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Websites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EEE Recommended prerequisites</a:t>
            </a:r>
            <a:endParaRPr dirty="0">
              <a:solidFill>
                <a:schemeClr val="dk2"/>
              </a:solidFill>
            </a:endParaRPr>
          </a:p>
          <a:p>
            <a:endParaRPr lang="en" u="sng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ECEE Tentative 3 year plan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r>
              <a:rPr lang="en-US" dirty="0">
                <a:hlinkClick r:id="rId5"/>
              </a:rPr>
              <a:t>AMP Website with links to the graduate handbooks</a:t>
            </a:r>
            <a:endParaRPr lang="en-US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4959149" y="1190391"/>
            <a:ext cx="3774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AMP coordinator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dirty="0"/>
              <a:t>James </a:t>
            </a:r>
            <a:r>
              <a:rPr lang="en" dirty="0" err="1"/>
              <a:t>VanderPloeg</a:t>
            </a:r>
            <a:endParaRPr dirty="0" err="1"/>
          </a:p>
          <a:p>
            <a:r>
              <a:rPr lang="en" dirty="0"/>
              <a:t>Academic Success Coordinator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ECEEGrad@asu.edu</a:t>
            </a:r>
            <a:endParaRPr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480-965-3424, call to schedule an appointment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What is AMP?</a:t>
            </a:r>
            <a:endParaRPr dirty="0"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422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AMP stands for Accelerated Master's Program.</a:t>
            </a:r>
            <a:endParaRPr lang="en-US" sz="2400" dirty="0"/>
          </a:p>
          <a:p>
            <a:pPr marL="0" indent="0">
              <a:lnSpc>
                <a:spcPct val="114999"/>
              </a:lnSpc>
            </a:pPr>
            <a:endParaRPr lang="en" sz="2400" dirty="0"/>
          </a:p>
          <a:p>
            <a:pPr marL="0" indent="0">
              <a:lnSpc>
                <a:spcPct val="114999"/>
              </a:lnSpc>
            </a:pPr>
            <a:r>
              <a:rPr lang="en" sz="2400" dirty="0"/>
              <a:t>It was formerly called 4+1 program, so you might hear that term as well. </a:t>
            </a:r>
            <a:endParaRPr lang="en" sz="2400"/>
          </a:p>
          <a:p>
            <a:pPr marL="0" indent="0">
              <a:lnSpc>
                <a:spcPct val="114999"/>
              </a:lnSpc>
            </a:pPr>
            <a:endParaRPr lang="en" sz="2400" dirty="0"/>
          </a:p>
          <a:p>
            <a:pPr marL="0" indent="0">
              <a:lnSpc>
                <a:spcPct val="114999"/>
              </a:lnSpc>
            </a:pPr>
            <a:r>
              <a:rPr lang="en" sz="2400" dirty="0"/>
              <a:t>You share/reserve classes between your bachelor's and master's degrees to reduce your total time to degree and cost.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programs are available to you?</a:t>
            </a:r>
            <a:endParaRPr/>
          </a:p>
        </p:txBody>
      </p:sp>
      <p:sp>
        <p:nvSpPr>
          <p:cNvPr id="170" name="Google Shape;170;p46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422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All of our graduate programs are available.</a:t>
            </a:r>
          </a:p>
          <a:p>
            <a:pPr marL="0" indent="0">
              <a:lnSpc>
                <a:spcPct val="114999"/>
              </a:lnSpc>
            </a:pPr>
            <a:endParaRPr lang="en" sz="2400" dirty="0"/>
          </a:p>
          <a:p>
            <a:pPr marL="0" indent="0">
              <a:lnSpc>
                <a:spcPct val="114999"/>
              </a:lnSpc>
            </a:pPr>
            <a:r>
              <a:rPr lang="en" sz="2400" dirty="0"/>
              <a:t>Note that the EE MSE program is offered both online and at Tempe. This is the only online program. </a:t>
            </a:r>
          </a:p>
          <a:p>
            <a:pPr marL="0" indent="0">
              <a:lnSpc>
                <a:spcPct val="114999"/>
              </a:lnSpc>
            </a:pPr>
            <a:endParaRPr lang="en" sz="2400" dirty="0"/>
          </a:p>
          <a:p>
            <a:pPr marL="0" indent="0">
              <a:lnSpc>
                <a:spcPct val="114999"/>
              </a:lnSpc>
            </a:pPr>
            <a:r>
              <a:rPr lang="en" sz="2400" dirty="0"/>
              <a:t>Refer to the AMP website for the links to the graduate programs and their degree requirements.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000000"/>
                </a:solidFill>
                <a:highlight>
                  <a:srgbClr val="FFC627"/>
                </a:highlight>
              </a:rPr>
              <a:t>Definitions- Shared vs Reserved</a:t>
            </a:r>
            <a:endParaRPr/>
          </a:p>
        </p:txBody>
      </p:sp>
      <p:sp>
        <p:nvSpPr>
          <p:cNvPr id="200" name="Google Shape;200;p51"/>
          <p:cNvSpPr txBox="1"/>
          <p:nvPr/>
        </p:nvSpPr>
        <p:spPr>
          <a:xfrm>
            <a:off x="311700" y="1163000"/>
            <a:ext cx="35172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highlight>
                  <a:srgbClr val="000000"/>
                </a:highlight>
              </a:rPr>
              <a:t>Shared</a:t>
            </a:r>
            <a:endParaRPr sz="14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600"/>
              </a:spcBef>
              <a:buSzPts val="2400"/>
            </a:pPr>
            <a:r>
              <a:rPr lang="en" sz="2400" dirty="0"/>
              <a:t>Shared means that these classes will be shared between the your BSE and MSE/MS.  </a:t>
            </a:r>
            <a:endParaRPr sz="14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1"/>
          <p:cNvSpPr txBox="1"/>
          <p:nvPr/>
        </p:nvSpPr>
        <p:spPr>
          <a:xfrm>
            <a:off x="4716225" y="1163000"/>
            <a:ext cx="36438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highlight>
                  <a:srgbClr val="000000"/>
                </a:highlight>
              </a:rPr>
              <a:t>Reserved</a:t>
            </a:r>
            <a:r>
              <a:rPr lang="en" sz="1400" b="1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Reserved means that the course(s) will be taken while you are a BSE student, but will not count towards your BSE. They will be reserved for future use in the MSE/MS program.</a:t>
            </a:r>
            <a:endParaRPr sz="1400" b="1" i="0" u="none" strike="noStrike" cap="none" dirty="0">
              <a:solidFill>
                <a:schemeClr val="dk1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Important information</a:t>
            </a:r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422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No more than 3 classes can be shared between the BSE and MSE/MS.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2400" dirty="0"/>
              <a:t>You cannot exceed more than 12 credits total of shared and reserved credits.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When should you apply?</a:t>
            </a:r>
            <a:endParaRPr/>
          </a:p>
        </p:txBody>
      </p:sp>
      <p:sp>
        <p:nvSpPr>
          <p:cNvPr id="213" name="Google Shape;213;p53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9767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Generally, before you start Senior Design.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You need to have completed at least 90 credit hours.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You should apply before you start taking (or finish taking) your 400 level classes.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Your 400 level classes would be the shared/reserved classes.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2200"/>
              <a:t>You need to meet the strict GPA requirement.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GPA Requirements</a:t>
            </a:r>
            <a:endParaRPr/>
          </a:p>
        </p:txBody>
      </p:sp>
      <p:sp>
        <p:nvSpPr>
          <p:cNvPr id="219" name="Google Shape;219;p54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9767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600" dirty="0"/>
              <a:t>3.0 cumulative or major GPA.</a:t>
            </a:r>
            <a:endParaRPr lang="en-US"/>
          </a:p>
          <a:p>
            <a:pPr marL="0" indent="0">
              <a:lnSpc>
                <a:spcPct val="114999"/>
              </a:lnSpc>
            </a:pPr>
            <a:endParaRPr lang="en" sz="2600" dirty="0"/>
          </a:p>
          <a:p>
            <a:pPr marL="0" indent="0">
              <a:lnSpc>
                <a:spcPct val="114999"/>
              </a:lnSpc>
            </a:pPr>
            <a:r>
              <a:rPr lang="en" sz="2600" dirty="0"/>
              <a:t>Find your major GPA in your DARS (you will need to know it for the application).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to apply</a:t>
            </a:r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8231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Start filling out the application that is on the website.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Send your started/completed application to the 4+1 coordinator to review to provide feedback on or approve.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Meet with the 4+1 coordinator if needed or if you have specific questions.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2400"/>
              <a:t>Follow any additional instructions the 4+1 coordinator gives you.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6C9B968C-BDB2-1339-3368-E821F52B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>
            <a:extLst>
              <a:ext uri="{FF2B5EF4-FFF2-40B4-BE49-F238E27FC236}">
                <a16:creationId xmlns:a16="http://schemas.microsoft.com/office/drawing/2014/main" id="{3C99AB26-37CD-3F39-F755-043F810881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Resources to use when applying</a:t>
            </a:r>
            <a:endParaRPr lang="en-US" dirty="0"/>
          </a:p>
        </p:txBody>
      </p:sp>
      <p:sp>
        <p:nvSpPr>
          <p:cNvPr id="239" name="Google Shape;239;p57">
            <a:extLst>
              <a:ext uri="{FF2B5EF4-FFF2-40B4-BE49-F238E27FC236}">
                <a16:creationId xmlns:a16="http://schemas.microsoft.com/office/drawing/2014/main" id="{CDC164DD-A81A-3BBD-1840-22F2166751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04825"/>
            <a:ext cx="78231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000" dirty="0"/>
              <a:t>Graduate program handbooks to see what the degree requirements are.</a:t>
            </a:r>
            <a:endParaRPr lang="en-US" sz="2000" dirty="0"/>
          </a:p>
          <a:p>
            <a:pPr marL="0" indent="0">
              <a:lnSpc>
                <a:spcPct val="114999"/>
              </a:lnSpc>
            </a:pPr>
            <a:endParaRPr lang="en" sz="2000" dirty="0"/>
          </a:p>
          <a:p>
            <a:pPr marL="0" indent="0">
              <a:lnSpc>
                <a:spcPct val="114999"/>
              </a:lnSpc>
            </a:pPr>
            <a:r>
              <a:rPr lang="en" sz="2000" dirty="0"/>
              <a:t>Recommended prerequisites to see how you should prepare for the graduate classes.</a:t>
            </a:r>
          </a:p>
          <a:p>
            <a:pPr marL="0" indent="0">
              <a:lnSpc>
                <a:spcPct val="114999"/>
              </a:lnSpc>
            </a:pPr>
            <a:endParaRPr lang="en" sz="2000" dirty="0"/>
          </a:p>
          <a:p>
            <a:pPr marL="0" indent="0">
              <a:lnSpc>
                <a:spcPct val="114999"/>
              </a:lnSpc>
            </a:pPr>
            <a:r>
              <a:rPr lang="en" sz="2000" dirty="0"/>
              <a:t>Tentative three year plan so you can plan out your future classes. </a:t>
            </a:r>
          </a:p>
          <a:p>
            <a:pPr marL="0" indent="0">
              <a:lnSpc>
                <a:spcPct val="114999"/>
              </a:lnSpc>
            </a:pPr>
            <a:endParaRPr lang="en" sz="2000" dirty="0"/>
          </a:p>
          <a:p>
            <a:pPr marL="0" indent="0">
              <a:lnSpc>
                <a:spcPct val="114999"/>
              </a:lnSpc>
            </a:pPr>
            <a:r>
              <a:rPr lang="en" sz="2000" dirty="0"/>
              <a:t>All of these resources are found on the AMP website.</a:t>
            </a:r>
          </a:p>
        </p:txBody>
      </p:sp>
    </p:spTree>
    <p:extLst>
      <p:ext uri="{BB962C8B-B14F-4D97-AF65-F5344CB8AC3E}">
        <p14:creationId xmlns:p14="http://schemas.microsoft.com/office/powerpoint/2010/main" val="2062409400"/>
      </p:ext>
    </p:extLst>
  </p:cSld>
  <p:clrMapOvr>
    <a:masterClrMapping/>
  </p:clrMapOvr>
</p:sld>
</file>

<file path=ppt/theme/theme1.xml><?xml version="1.0" encoding="utf-8"?>
<a:theme xmlns:a="http://schemas.openxmlformats.org/drawingml/2006/main" name="2020 ASU Template Master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F1E3E56CA0D49BAFF1777DD661FD7" ma:contentTypeVersion="18" ma:contentTypeDescription="Create a new document." ma:contentTypeScope="" ma:versionID="5d5b6f4478f5688547b7c26fdcd7bbc2">
  <xsd:schema xmlns:xsd="http://www.w3.org/2001/XMLSchema" xmlns:xs="http://www.w3.org/2001/XMLSchema" xmlns:p="http://schemas.microsoft.com/office/2006/metadata/properties" xmlns:ns2="857e956a-e0ae-4996-9ede-da48da912a84" xmlns:ns3="38c1dabd-4694-476c-a724-530fc61d4be6" targetNamespace="http://schemas.microsoft.com/office/2006/metadata/properties" ma:root="true" ma:fieldsID="1683f653da884438e608b31d05cecfa3" ns2:_="" ns3:_="">
    <xsd:import namespace="857e956a-e0ae-4996-9ede-da48da912a84"/>
    <xsd:import namespace="38c1dabd-4694-476c-a724-530fc61d4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e956a-e0ae-4996-9ede-da48da912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7718bf-da1f-4f11-8a5d-37be31d80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1dabd-4694-476c-a724-530fc61d4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361137-a1aa-4ad9-94d2-bab5e66ff3f5}" ma:internalName="TaxCatchAll" ma:showField="CatchAllData" ma:web="38c1dabd-4694-476c-a724-530fc61d4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7e956a-e0ae-4996-9ede-da48da912a84">
      <Terms xmlns="http://schemas.microsoft.com/office/infopath/2007/PartnerControls"/>
    </lcf76f155ced4ddcb4097134ff3c332f>
    <TaxCatchAll xmlns="38c1dabd-4694-476c-a724-530fc61d4be6" xsi:nil="true"/>
  </documentManagement>
</p:properties>
</file>

<file path=customXml/itemProps1.xml><?xml version="1.0" encoding="utf-8"?>
<ds:datastoreItem xmlns:ds="http://schemas.openxmlformats.org/officeDocument/2006/customXml" ds:itemID="{8D341050-3808-4189-B31B-2EF583708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e956a-e0ae-4996-9ede-da48da912a84"/>
    <ds:schemaRef ds:uri="38c1dabd-4694-476c-a724-530fc61d4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95184F-89F5-4BA0-8EEE-CFF81343E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89FA2-A962-43F7-B583-FC7090D77FC6}">
  <ds:schemaRefs>
    <ds:schemaRef ds:uri="http://schemas.microsoft.com/office/2006/metadata/properties"/>
    <ds:schemaRef ds:uri="http://schemas.microsoft.com/office/infopath/2007/PartnerControls"/>
    <ds:schemaRef ds:uri="857e956a-e0ae-4996-9ede-da48da912a84"/>
    <ds:schemaRef ds:uri="38c1dabd-4694-476c-a724-530fc61d4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2338</Words>
  <Application>Microsoft Office PowerPoint</Application>
  <PresentationFormat>On-screen Show (16:9)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2020 ASU Template Master</vt:lpstr>
      <vt:lpstr>ECEE AMP Options</vt:lpstr>
      <vt:lpstr>What is AMP?</vt:lpstr>
      <vt:lpstr>What programs are available to you?</vt:lpstr>
      <vt:lpstr>Definitions- Shared vs Reserved</vt:lpstr>
      <vt:lpstr>Important information</vt:lpstr>
      <vt:lpstr>When should you apply?</vt:lpstr>
      <vt:lpstr>GPA Requirements</vt:lpstr>
      <vt:lpstr>How to apply</vt:lpstr>
      <vt:lpstr>Resources to use when applying</vt:lpstr>
      <vt:lpstr>Sample application walk through</vt:lpstr>
      <vt:lpstr>Frequently asked questions</vt:lpstr>
      <vt:lpstr>Important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ECEE 4+1 Program</dc:title>
  <dc:creator>Lynn Pratte</dc:creator>
  <cp:lastModifiedBy>Lynn Pratte</cp:lastModifiedBy>
  <cp:revision>72</cp:revision>
  <dcterms:modified xsi:type="dcterms:W3CDTF">2025-08-15T14:45:27Z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0x01010089DF1E3E56CA0D49BAFF1777DD661FD7</vt:lpwstr>
  </property>
  <property fmtid="{D5CDD505-2E9C-101B-9397-08002B2CF9AE}" pid="3" name="MediaServiceImageTags">
    <vt:lpwstr/>
  </property>
</Properties>
</file>